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58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67600" cy="3096344"/>
          </a:xfrm>
        </p:spPr>
        <p:txBody>
          <a:bodyPr>
            <a:normAutofit/>
          </a:bodyPr>
          <a:lstStyle/>
          <a:p>
            <a:pPr algn="ctr"/>
            <a:r>
              <a:rPr lang="ru-RU" sz="6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Тауматропы</a:t>
            </a:r>
            <a:br>
              <a:rPr lang="ru-RU" sz="6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(создание оптической иллюзии).</a:t>
            </a:r>
          </a:p>
        </p:txBody>
      </p:sp>
    </p:spTree>
    <p:extLst>
      <p:ext uri="{BB962C8B-B14F-4D97-AF65-F5344CB8AC3E}">
        <p14:creationId xmlns:p14="http://schemas.microsoft.com/office/powerpoint/2010/main" val="215029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3" y="278396"/>
            <a:ext cx="7536837" cy="588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73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4784"/>
            <a:ext cx="57654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появления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тауматропа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Изобрёл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тауматроп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английский врач Джон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Айртон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Пэрис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впечатлившись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знаменитым докладом Питера Марка Роже в Лондонском королевском сообществе в 1825 году. В нём Роже рассказывал о сохранении зрительных впечатлений от объекта после того, как объект уже исчез из поля зрения.</a:t>
            </a: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1826 году доктор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Пэрис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наладил изготовление и производство своей игрушки, а через пару лет написал книгу для детей, в которой сложные научные знания предлагалось осваивать через весёлые игры и игрушки, в том числе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тауматроп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наши дни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тауматроп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по-прежнему завораживает детей и взрослых. Что важно, его легко сделать самому, не только получив в результате красивую интересную игрушку, но и научившись с его помощью элементарному монтажу и изучив свойства зрения.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32" y="399730"/>
            <a:ext cx="2156441" cy="27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47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сделать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тауматроп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вам понадобятся 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1.Шаблон с готовыми картинками или лист картона или плотной бумаги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2.Циркуль (круглая чашка)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3.Ножницы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4.Карандаши, фломастеры (можно краски)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5.Клей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6.Шпажки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2543144" cy="181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120" y="2477645"/>
            <a:ext cx="1296144" cy="185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011" y="2477645"/>
            <a:ext cx="1749574" cy="174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3861048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20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08" y="3573016"/>
            <a:ext cx="8500308" cy="240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60486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Распечатываем кружки с изображениями на принтере.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Вырезаем две стороны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тауматропа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Кладем палочку на белую сторону одного кружка так, чтобы низ палочки совпадал с точкой на кружке, и закрепляем двусторонним скотчем или клеем.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Приклеиваем второй кружок аналогичным образом.</a:t>
            </a:r>
          </a:p>
        </p:txBody>
      </p:sp>
    </p:spTree>
    <p:extLst>
      <p:ext uri="{BB962C8B-B14F-4D97-AF65-F5344CB8AC3E}">
        <p14:creationId xmlns:p14="http://schemas.microsoft.com/office/powerpoint/2010/main" val="46661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040560" cy="391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8"/>
            <a:ext cx="2455540" cy="376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6100" y="4309415"/>
            <a:ext cx="4464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Тауматроп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готов, осталось только раскрутить. Желаем вам веселого совместного времяпрепровождения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38939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</TotalTime>
  <Words>234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Century Schoolbook</vt:lpstr>
      <vt:lpstr>Times New Roman</vt:lpstr>
      <vt:lpstr>Wingdings</vt:lpstr>
      <vt:lpstr>Wingdings 2</vt:lpstr>
      <vt:lpstr>Эркер</vt:lpstr>
      <vt:lpstr>Тауматропы (создание оптической иллюзии).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Тауматропы (создание оптической иллюзии).</dc:title>
  <dc:creator>света</dc:creator>
  <cp:lastModifiedBy>Пользователь</cp:lastModifiedBy>
  <cp:revision>4</cp:revision>
  <dcterms:created xsi:type="dcterms:W3CDTF">2021-02-23T15:15:12Z</dcterms:created>
  <dcterms:modified xsi:type="dcterms:W3CDTF">2023-12-17T19:13:00Z</dcterms:modified>
</cp:coreProperties>
</file>